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59" r:id="rId5"/>
    <p:sldId id="258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7"/>
  </p:normalViewPr>
  <p:slideViewPr>
    <p:cSldViewPr snapToGrid="0" snapToObjects="1">
      <p:cViewPr varScale="1">
        <p:scale>
          <a:sx n="101" d="100"/>
          <a:sy n="101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024E2-A9A1-F749-B938-94DEC43B8B5B}" type="datetimeFigureOut">
              <a:rPr kumimoji="1" lang="zh-CN" altLang="en-US" smtClean="0"/>
              <a:t>2017/10/18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7988D-15DC-2245-BF73-C2B6093D3A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9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A13C-51B6-7C4D-88F5-FD8A89B0B04D}" type="datetimeFigureOut">
              <a:rPr kumimoji="1" lang="zh-CN" altLang="en-US" smtClean="0"/>
              <a:t>2017/10/18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2A181-D478-354D-8DE5-8B485C641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178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A13C-51B6-7C4D-88F5-FD8A89B0B04D}" type="datetimeFigureOut">
              <a:rPr kumimoji="1" lang="zh-CN" altLang="en-US" smtClean="0"/>
              <a:t>2017/10/18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2A181-D478-354D-8DE5-8B485C641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0101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A13C-51B6-7C4D-88F5-FD8A89B0B04D}" type="datetimeFigureOut">
              <a:rPr kumimoji="1" lang="zh-CN" altLang="en-US" smtClean="0"/>
              <a:t>2017/10/18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2A181-D478-354D-8DE5-8B485C641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3322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A13C-51B6-7C4D-88F5-FD8A89B0B04D}" type="datetimeFigureOut">
              <a:rPr kumimoji="1" lang="zh-CN" altLang="en-US" smtClean="0"/>
              <a:t>2017/10/18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2A181-D478-354D-8DE5-8B485C641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1817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A13C-51B6-7C4D-88F5-FD8A89B0B04D}" type="datetimeFigureOut">
              <a:rPr kumimoji="1" lang="zh-CN" altLang="en-US" smtClean="0"/>
              <a:t>2017/10/18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2A181-D478-354D-8DE5-8B485C641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838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A13C-51B6-7C4D-88F5-FD8A89B0B04D}" type="datetimeFigureOut">
              <a:rPr kumimoji="1" lang="zh-CN" altLang="en-US" smtClean="0"/>
              <a:t>2017/10/18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2A181-D478-354D-8DE5-8B485C641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96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A13C-51B6-7C4D-88F5-FD8A89B0B04D}" type="datetimeFigureOut">
              <a:rPr kumimoji="1" lang="zh-CN" altLang="en-US" smtClean="0"/>
              <a:t>2017/10/18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2A181-D478-354D-8DE5-8B485C641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40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A13C-51B6-7C4D-88F5-FD8A89B0B04D}" type="datetimeFigureOut">
              <a:rPr kumimoji="1" lang="zh-CN" altLang="en-US" smtClean="0"/>
              <a:t>2017/10/18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2A181-D478-354D-8DE5-8B485C641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195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A13C-51B6-7C4D-88F5-FD8A89B0B04D}" type="datetimeFigureOut">
              <a:rPr kumimoji="1" lang="zh-CN" altLang="en-US" smtClean="0"/>
              <a:t>2017/10/18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2A181-D478-354D-8DE5-8B485C641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4508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A13C-51B6-7C4D-88F5-FD8A89B0B04D}" type="datetimeFigureOut">
              <a:rPr kumimoji="1" lang="zh-CN" altLang="en-US" smtClean="0"/>
              <a:t>2017/10/18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2A181-D478-354D-8DE5-8B485C641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758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A13C-51B6-7C4D-88F5-FD8A89B0B04D}" type="datetimeFigureOut">
              <a:rPr kumimoji="1" lang="zh-CN" altLang="en-US" smtClean="0"/>
              <a:t>2017/10/18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2A181-D478-354D-8DE5-8B485C641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349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2A13C-51B6-7C4D-88F5-FD8A89B0B04D}" type="datetimeFigureOut">
              <a:rPr kumimoji="1" lang="zh-CN" altLang="en-US" smtClean="0"/>
              <a:t>2017/10/18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2A181-D478-354D-8DE5-8B485C641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1959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Xiang yang </a:t>
            </a:r>
            <a:r>
              <a:rPr kumimoji="1" lang="en-US" altLang="zh-CN" dirty="0" smtClean="0"/>
              <a:t>Shi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Oct 16th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8978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8" y="0"/>
            <a:ext cx="12034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62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37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635000"/>
            <a:ext cx="495300" cy="495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635000"/>
            <a:ext cx="457200" cy="546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635000"/>
            <a:ext cx="520700" cy="546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635000"/>
            <a:ext cx="495300" cy="558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200" y="635000"/>
            <a:ext cx="444500" cy="571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87400"/>
            <a:ext cx="495300" cy="495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787400"/>
            <a:ext cx="457200" cy="546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787400"/>
            <a:ext cx="520700" cy="546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787400"/>
            <a:ext cx="495300" cy="55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00" y="787400"/>
            <a:ext cx="444500" cy="571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939800"/>
            <a:ext cx="495300" cy="4953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939800"/>
            <a:ext cx="457200" cy="5461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0" y="939800"/>
            <a:ext cx="520700" cy="5461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0" y="939800"/>
            <a:ext cx="495300" cy="5588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0" y="939800"/>
            <a:ext cx="444500" cy="5715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092200"/>
            <a:ext cx="495300" cy="4953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00" y="1092200"/>
            <a:ext cx="457200" cy="5461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1092200"/>
            <a:ext cx="520700" cy="5461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00" y="1092200"/>
            <a:ext cx="495300" cy="5588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400" y="1092200"/>
            <a:ext cx="444500" cy="5715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1244600"/>
            <a:ext cx="495300" cy="4953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1244600"/>
            <a:ext cx="457200" cy="5461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1244600"/>
            <a:ext cx="520700" cy="5461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0" y="1244600"/>
            <a:ext cx="495300" cy="5588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800" y="1244600"/>
            <a:ext cx="444500" cy="5715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342356"/>
            <a:ext cx="2521775" cy="3829844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102100" y="2278856"/>
            <a:ext cx="304800" cy="35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50" y="2347912"/>
            <a:ext cx="222250" cy="2222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83500" y="3941465"/>
            <a:ext cx="411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Moving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image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Compare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window-image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our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“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”</a:t>
            </a:r>
            <a:r>
              <a:rPr kumimoji="1" lang="en-US" altLang="zh-CN" dirty="0" smtClean="0"/>
              <a:t>s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Score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similarity</a:t>
            </a:r>
            <a:endParaRPr kumimoji="1" lang="en-US" altLang="zh-CN" dirty="0"/>
          </a:p>
          <a:p>
            <a:r>
              <a:rPr kumimoji="1" lang="en-US" altLang="zh-CN" dirty="0" smtClean="0"/>
              <a:t>Python-lib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accurate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slow)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Find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location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window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greatest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score.</a:t>
            </a:r>
            <a:endParaRPr kumimoji="1"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804853" y="3018135"/>
            <a:ext cx="6254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3" name="直线箭头连接符 32"/>
          <p:cNvCxnSpPr/>
          <p:nvPr/>
        </p:nvCxnSpPr>
        <p:spPr>
          <a:xfrm flipH="1">
            <a:off x="1430345" y="1981200"/>
            <a:ext cx="436555" cy="1036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/>
          <p:nvPr/>
        </p:nvCxnSpPr>
        <p:spPr>
          <a:xfrm flipV="1">
            <a:off x="2114550" y="2857500"/>
            <a:ext cx="1301750" cy="6223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393700" y="4727664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Naïve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pattern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recognition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1028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8600"/>
            <a:ext cx="3987800" cy="609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54800" y="1587500"/>
            <a:ext cx="233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A {0,0}</a:t>
            </a:r>
          </a:p>
          <a:p>
            <a:r>
              <a:rPr kumimoji="1" lang="en-US" altLang="zh-CN" dirty="0" smtClean="0"/>
              <a:t>B {460,0}</a:t>
            </a:r>
          </a:p>
          <a:p>
            <a:r>
              <a:rPr kumimoji="1" lang="en-US" altLang="zh-CN" dirty="0" smtClean="0"/>
              <a:t>C {940,0}</a:t>
            </a:r>
          </a:p>
          <a:p>
            <a:r>
              <a:rPr kumimoji="1" lang="en-US" altLang="zh-CN" dirty="0" smtClean="0"/>
              <a:t>D {0,650}</a:t>
            </a:r>
          </a:p>
          <a:p>
            <a:r>
              <a:rPr kumimoji="1" lang="en-US" altLang="zh-CN" dirty="0" smtClean="0"/>
              <a:t>E {0,980}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343650" y="3971925"/>
            <a:ext cx="378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Reverse the order: EDCBA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824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63" y="444500"/>
            <a:ext cx="3886200" cy="6032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2584450"/>
            <a:ext cx="39878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50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013" y="2578100"/>
            <a:ext cx="3822700" cy="1562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-6350"/>
            <a:ext cx="47752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37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12" y="2433637"/>
            <a:ext cx="1371600" cy="2019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58737"/>
            <a:ext cx="47244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9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4" y="267384"/>
            <a:ext cx="7883526" cy="4893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22400" y="5740400"/>
            <a:ext cx="321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chaos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203700" y="5463401"/>
            <a:ext cx="665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think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idea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feasible.</a:t>
            </a:r>
          </a:p>
          <a:p>
            <a:r>
              <a:rPr kumimoji="1" lang="en-US" altLang="zh-CN" dirty="0" smtClean="0"/>
              <a:t>So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algorithm.</a:t>
            </a:r>
          </a:p>
          <a:p>
            <a:r>
              <a:rPr kumimoji="1" lang="en-US" altLang="zh-CN" dirty="0" smtClean="0"/>
              <a:t>What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matters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idea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build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efficient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OCR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now.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224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98</Words>
  <Application>Microsoft Macintosh PowerPoint</Application>
  <PresentationFormat>宽屏</PresentationFormat>
  <Paragraphs>22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DengXian</vt:lpstr>
      <vt:lpstr>DengXian Light</vt:lpstr>
      <vt:lpstr>Arial</vt:lpstr>
      <vt:lpstr>Office 主题</vt:lpstr>
      <vt:lpstr>Xiang yang Shi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Xiangyang Shi</dc:creator>
  <cp:lastModifiedBy>Xiangyang Shi</cp:lastModifiedBy>
  <cp:revision>8</cp:revision>
  <dcterms:created xsi:type="dcterms:W3CDTF">2017-10-16T22:47:27Z</dcterms:created>
  <dcterms:modified xsi:type="dcterms:W3CDTF">2017-10-18T18:49:50Z</dcterms:modified>
</cp:coreProperties>
</file>